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7" r:id="rId3"/>
    <p:sldId id="284" r:id="rId4"/>
    <p:sldId id="300" r:id="rId5"/>
    <p:sldId id="343" r:id="rId6"/>
    <p:sldId id="364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39" r:id="rId23"/>
    <p:sldId id="340" r:id="rId24"/>
    <p:sldId id="341" r:id="rId25"/>
    <p:sldId id="342" r:id="rId26"/>
    <p:sldId id="313" r:id="rId27"/>
    <p:sldId id="311" r:id="rId28"/>
    <p:sldId id="365" r:id="rId29"/>
    <p:sldId id="366" r:id="rId30"/>
    <p:sldId id="329" r:id="rId31"/>
    <p:sldId id="336" r:id="rId32"/>
    <p:sldId id="346" r:id="rId33"/>
    <p:sldId id="368" r:id="rId34"/>
    <p:sldId id="348" r:id="rId35"/>
    <p:sldId id="358" r:id="rId36"/>
    <p:sldId id="367" r:id="rId37"/>
    <p:sldId id="334" r:id="rId38"/>
    <p:sldId id="314" r:id="rId39"/>
    <p:sldId id="315" r:id="rId40"/>
    <p:sldId id="363" r:id="rId41"/>
    <p:sldId id="361" r:id="rId42"/>
    <p:sldId id="362" r:id="rId43"/>
    <p:sldId id="316" r:id="rId44"/>
    <p:sldId id="317" r:id="rId45"/>
    <p:sldId id="322" r:id="rId46"/>
    <p:sldId id="321" r:id="rId47"/>
    <p:sldId id="323" r:id="rId48"/>
    <p:sldId id="299" r:id="rId49"/>
    <p:sldId id="319" r:id="rId50"/>
    <p:sldId id="324" r:id="rId51"/>
    <p:sldId id="350" r:id="rId52"/>
    <p:sldId id="331" r:id="rId53"/>
    <p:sldId id="345" r:id="rId54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882D1202-68D9-8053-C18C-113AC9D09EE2}" v="88" dt="2022-05-11T14:42:52.844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>
              <a:spcBef>
                <a:spcPct val="50000"/>
              </a:spcBef>
              <a:buChar char="•"/>
            </a:pPr>
            <a:r>
              <a:rPr lang="es-MX" altLang="es-MX" sz="3200" dirty="0">
                <a:latin typeface="Calibri"/>
                <a:ea typeface="Calibri"/>
                <a:cs typeface="Calibri"/>
              </a:rPr>
              <a:t>Primer presidente reelecto </a:t>
            </a:r>
            <a:br>
              <a:rPr lang="es-MX" altLang="es-MX" sz="3200" dirty="0">
                <a:latin typeface="Calibri"/>
                <a:ea typeface="Calibri"/>
                <a:cs typeface="Calibri"/>
              </a:rPr>
            </a:br>
            <a:r>
              <a:rPr lang="es-MX" altLang="es-MX" sz="3200" dirty="0">
                <a:latin typeface="Calibri"/>
                <a:ea typeface="Calibri"/>
                <a:cs typeface="Calibri"/>
              </a:rPr>
              <a:t>en 20 años</a:t>
            </a:r>
            <a:endParaRPr lang="es-MX" altLang="es-MX" sz="3200" dirty="0">
              <a:latin typeface="Calibri" pitchFamily="34" charset="0"/>
              <a:ea typeface="Calibri"/>
              <a:cs typeface="Calibri"/>
            </a:endParaRP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51096E-DBED-4CA4-BF8B-8A1B7BF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" y="1516769"/>
            <a:ext cx="8877446" cy="3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arquitecta y pilar de la UE con 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A5C0AC5B-8655-414D-BBAC-138CE5969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410D5861-EC07-47D4-92D2-EC7A39E93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495CD3B-D839-41B3-8310-A468A0002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85307"/>
              </p:ext>
            </p:extLst>
          </p:nvPr>
        </p:nvGraphicFramePr>
        <p:xfrm>
          <a:off x="494270" y="2950477"/>
          <a:ext cx="5385838" cy="363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796">
                  <a:extLst>
                    <a:ext uri="{9D8B030D-6E8A-4147-A177-3AD203B41FA5}">
                      <a16:colId xmlns:a16="http://schemas.microsoft.com/office/drawing/2014/main" val="4202876784"/>
                    </a:ext>
                  </a:extLst>
                </a:gridCol>
                <a:gridCol w="2021212">
                  <a:extLst>
                    <a:ext uri="{9D8B030D-6E8A-4147-A177-3AD203B41FA5}">
                      <a16:colId xmlns:a16="http://schemas.microsoft.com/office/drawing/2014/main" val="771408091"/>
                    </a:ext>
                  </a:extLst>
                </a:gridCol>
                <a:gridCol w="1221030">
                  <a:extLst>
                    <a:ext uri="{9D8B030D-6E8A-4147-A177-3AD203B41FA5}">
                      <a16:colId xmlns:a16="http://schemas.microsoft.com/office/drawing/2014/main" val="2234747268"/>
                    </a:ext>
                  </a:extLst>
                </a:gridCol>
                <a:gridCol w="1406800">
                  <a:extLst>
                    <a:ext uri="{9D8B030D-6E8A-4147-A177-3AD203B41FA5}">
                      <a16:colId xmlns:a16="http://schemas.microsoft.com/office/drawing/2014/main" val="1257055362"/>
                    </a:ext>
                  </a:extLst>
                </a:gridCol>
              </a:tblGrid>
              <a:tr h="361876"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Candidato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1a vuelta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2a vuelta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422042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0.8% (7o)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351423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no se presentó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5811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14.4%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749187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15.0%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902881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16.9% (2o)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7.80%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20259"/>
                  </a:ext>
                </a:extLst>
              </a:tr>
              <a:tr h="434607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Jean-Marie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10.4% (4o)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433864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Marine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17.9% (3o)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719244"/>
                  </a:ext>
                </a:extLst>
              </a:tr>
              <a:tr h="336205"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dirty="0"/>
                        <a:t>Marine Le Pen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21.3% (2o)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33.90%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27849"/>
                  </a:ext>
                </a:extLst>
              </a:tr>
            </a:tbl>
          </a:graphicData>
        </a:graphic>
      </p:graphicFrame>
      <p:pic>
        <p:nvPicPr>
          <p:cNvPr id="10" name="Imagen 10" descr="Imagen que contiene persona, mujer, sostener, parado&#10;&#10;Descripción generada automáticamente">
            <a:extLst>
              <a:ext uri="{FF2B5EF4-FFF2-40B4-BE49-F238E27FC236}">
                <a16:creationId xmlns:a16="http://schemas.microsoft.com/office/drawing/2014/main" id="{DD384908-A724-469A-B124-7DCC16F1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4800143"/>
            <a:ext cx="2743200" cy="1829714"/>
          </a:xfrm>
          <a:prstGeom prst="rect">
            <a:avLst/>
          </a:prstGeom>
        </p:spPr>
      </p:pic>
      <p:pic>
        <p:nvPicPr>
          <p:cNvPr id="11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DD62FFA-AF33-4F72-A999-BE08CAAB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12" name="Imagen 12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DC371B8F-F5C5-46C5-AA3F-A98FF10C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E. Philippe (2017-20)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7226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862</cp:revision>
  <cp:lastPrinted>2002-09-26T15:59:05Z</cp:lastPrinted>
  <dcterms:created xsi:type="dcterms:W3CDTF">2002-09-05T11:41:11Z</dcterms:created>
  <dcterms:modified xsi:type="dcterms:W3CDTF">2022-05-11T14:55:57Z</dcterms:modified>
</cp:coreProperties>
</file>